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06077-9A43-4997-A942-0A617E2A03CE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34C32-810B-45D3-91F1-CAFDB82D54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5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34C32-810B-45D3-91F1-CAFDB82D548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6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90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3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2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0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2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8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0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93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319F-56A8-417A-B7B9-EEF505173F70}" type="datetimeFigureOut">
              <a:rPr lang="tr-TR" smtClean="0"/>
              <a:t>01.11.2017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D9B3-F1B1-4C4C-BA9B-06EF88C137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00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881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karı Ok 3"/>
          <p:cNvSpPr/>
          <p:nvPr/>
        </p:nvSpPr>
        <p:spPr>
          <a:xfrm>
            <a:off x="2078278" y="49411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>
            <a:off x="2078278" y="306896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2078278" y="41172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Ok 7"/>
          <p:cNvSpPr/>
          <p:nvPr/>
        </p:nvSpPr>
        <p:spPr>
          <a:xfrm>
            <a:off x="2078278" y="220486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2168116" y="1811433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karı Ok 9"/>
          <p:cNvSpPr/>
          <p:nvPr/>
        </p:nvSpPr>
        <p:spPr>
          <a:xfrm>
            <a:off x="9684568" y="67413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Ok 10"/>
          <p:cNvSpPr/>
          <p:nvPr/>
        </p:nvSpPr>
        <p:spPr>
          <a:xfrm>
            <a:off x="9684568" y="5573035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Ok 11"/>
          <p:cNvSpPr/>
          <p:nvPr/>
        </p:nvSpPr>
        <p:spPr>
          <a:xfrm>
            <a:off x="9700937" y="364502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9682136" y="467061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karı Ok 13"/>
          <p:cNvSpPr/>
          <p:nvPr/>
        </p:nvSpPr>
        <p:spPr>
          <a:xfrm>
            <a:off x="9684568" y="276545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 rot="10800000">
            <a:off x="9673317" y="2050694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/>
          <p:cNvSpPr/>
          <p:nvPr/>
        </p:nvSpPr>
        <p:spPr>
          <a:xfrm>
            <a:off x="4788024" y="4797152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ol Ok 17"/>
          <p:cNvSpPr/>
          <p:nvPr/>
        </p:nvSpPr>
        <p:spPr>
          <a:xfrm>
            <a:off x="3563888" y="4797152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18"/>
          <p:cNvSpPr/>
          <p:nvPr/>
        </p:nvSpPr>
        <p:spPr>
          <a:xfrm rot="10800000">
            <a:off x="6372201" y="4797152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ol Ok 19"/>
          <p:cNvSpPr/>
          <p:nvPr/>
        </p:nvSpPr>
        <p:spPr>
          <a:xfrm rot="10800000">
            <a:off x="7308304" y="4797152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>
            <a:off x="2987824" y="5013177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şağı Ok 21"/>
          <p:cNvSpPr/>
          <p:nvPr/>
        </p:nvSpPr>
        <p:spPr>
          <a:xfrm>
            <a:off x="8604448" y="5013176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71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" y="-26492"/>
            <a:ext cx="12258675" cy="86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Yukarı Ok 4"/>
          <p:cNvSpPr/>
          <p:nvPr/>
        </p:nvSpPr>
        <p:spPr>
          <a:xfrm>
            <a:off x="2155165" y="458112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>
            <a:off x="2138397" y="292494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2155165" y="379779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Ok 7"/>
          <p:cNvSpPr/>
          <p:nvPr/>
        </p:nvSpPr>
        <p:spPr>
          <a:xfrm>
            <a:off x="2138397" y="206084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2212504" y="1556792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3062139" y="4761148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8820472" y="4784367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563888" y="4653135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ol Ok 12"/>
          <p:cNvSpPr/>
          <p:nvPr/>
        </p:nvSpPr>
        <p:spPr>
          <a:xfrm>
            <a:off x="4644008" y="4653135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ol Ok 13"/>
          <p:cNvSpPr/>
          <p:nvPr/>
        </p:nvSpPr>
        <p:spPr>
          <a:xfrm rot="10800000">
            <a:off x="6300193" y="46891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/>
          <p:cNvSpPr/>
          <p:nvPr/>
        </p:nvSpPr>
        <p:spPr>
          <a:xfrm rot="10800000">
            <a:off x="7308304" y="4676354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karı Ok 15"/>
          <p:cNvSpPr/>
          <p:nvPr/>
        </p:nvSpPr>
        <p:spPr>
          <a:xfrm>
            <a:off x="9845352" y="67413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karı Ok 16"/>
          <p:cNvSpPr/>
          <p:nvPr/>
        </p:nvSpPr>
        <p:spPr>
          <a:xfrm>
            <a:off x="9845352" y="4977171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karı Ok 17"/>
          <p:cNvSpPr/>
          <p:nvPr/>
        </p:nvSpPr>
        <p:spPr>
          <a:xfrm>
            <a:off x="9845352" y="587727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karı Ok 18"/>
          <p:cNvSpPr/>
          <p:nvPr/>
        </p:nvSpPr>
        <p:spPr>
          <a:xfrm>
            <a:off x="9845352" y="306896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karı Ok 19"/>
          <p:cNvSpPr/>
          <p:nvPr/>
        </p:nvSpPr>
        <p:spPr>
          <a:xfrm>
            <a:off x="9845352" y="400506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karı Ok 20"/>
          <p:cNvSpPr/>
          <p:nvPr/>
        </p:nvSpPr>
        <p:spPr>
          <a:xfrm>
            <a:off x="9845352" y="213285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/>
          <p:cNvSpPr/>
          <p:nvPr/>
        </p:nvSpPr>
        <p:spPr>
          <a:xfrm rot="10800000">
            <a:off x="9684568" y="1412776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99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525" cy="858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Yukarı Ok 4"/>
          <p:cNvSpPr/>
          <p:nvPr/>
        </p:nvSpPr>
        <p:spPr>
          <a:xfrm>
            <a:off x="1976705" y="443711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/>
          <p:cNvSpPr/>
          <p:nvPr/>
        </p:nvSpPr>
        <p:spPr>
          <a:xfrm>
            <a:off x="1976705" y="278092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1979712" y="357301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Ok 7"/>
          <p:cNvSpPr/>
          <p:nvPr/>
        </p:nvSpPr>
        <p:spPr>
          <a:xfrm>
            <a:off x="1976705" y="198884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2123728" y="1556792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karı Ok 9"/>
          <p:cNvSpPr/>
          <p:nvPr/>
        </p:nvSpPr>
        <p:spPr>
          <a:xfrm>
            <a:off x="9900592" y="666936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karı Ok 10"/>
          <p:cNvSpPr/>
          <p:nvPr/>
        </p:nvSpPr>
        <p:spPr>
          <a:xfrm>
            <a:off x="9900592" y="49411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Ok 11"/>
          <p:cNvSpPr/>
          <p:nvPr/>
        </p:nvSpPr>
        <p:spPr>
          <a:xfrm>
            <a:off x="9900592" y="580526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9900592" y="2029991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karı Ok 13"/>
          <p:cNvSpPr/>
          <p:nvPr/>
        </p:nvSpPr>
        <p:spPr>
          <a:xfrm>
            <a:off x="9900592" y="386104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karı Ok 14"/>
          <p:cNvSpPr/>
          <p:nvPr/>
        </p:nvSpPr>
        <p:spPr>
          <a:xfrm>
            <a:off x="9900592" y="292494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Sağ Ok 15"/>
          <p:cNvSpPr/>
          <p:nvPr/>
        </p:nvSpPr>
        <p:spPr>
          <a:xfrm rot="10800000">
            <a:off x="9684568" y="1412775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>
            <a:off x="3062139" y="4761148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>
            <a:off x="8964488" y="4761148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18"/>
          <p:cNvSpPr/>
          <p:nvPr/>
        </p:nvSpPr>
        <p:spPr>
          <a:xfrm>
            <a:off x="3563888" y="4653135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Sol Ok 19"/>
          <p:cNvSpPr/>
          <p:nvPr/>
        </p:nvSpPr>
        <p:spPr>
          <a:xfrm>
            <a:off x="4716016" y="465313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ol Ok 20"/>
          <p:cNvSpPr/>
          <p:nvPr/>
        </p:nvSpPr>
        <p:spPr>
          <a:xfrm rot="10800000">
            <a:off x="6300193" y="46891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ol Ok 21"/>
          <p:cNvSpPr/>
          <p:nvPr/>
        </p:nvSpPr>
        <p:spPr>
          <a:xfrm rot="10800000">
            <a:off x="7452320" y="46891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20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" y="0"/>
            <a:ext cx="12182475" cy="841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ol Ok 5"/>
          <p:cNvSpPr/>
          <p:nvPr/>
        </p:nvSpPr>
        <p:spPr>
          <a:xfrm rot="10800000">
            <a:off x="6300193" y="46891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ol Ok 6"/>
          <p:cNvSpPr/>
          <p:nvPr/>
        </p:nvSpPr>
        <p:spPr>
          <a:xfrm rot="10800000">
            <a:off x="7380313" y="4689140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ol Ok 7"/>
          <p:cNvSpPr/>
          <p:nvPr/>
        </p:nvSpPr>
        <p:spPr>
          <a:xfrm>
            <a:off x="4716016" y="465313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Ok 8"/>
          <p:cNvSpPr/>
          <p:nvPr/>
        </p:nvSpPr>
        <p:spPr>
          <a:xfrm>
            <a:off x="3707904" y="465313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3062139" y="4761148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8820472" y="4761148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karı Ok 11"/>
          <p:cNvSpPr/>
          <p:nvPr/>
        </p:nvSpPr>
        <p:spPr>
          <a:xfrm>
            <a:off x="2148828" y="306896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2147083" y="472514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karı Ok 13"/>
          <p:cNvSpPr/>
          <p:nvPr/>
        </p:nvSpPr>
        <p:spPr>
          <a:xfrm>
            <a:off x="2148828" y="3917255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karı Ok 14"/>
          <p:cNvSpPr/>
          <p:nvPr/>
        </p:nvSpPr>
        <p:spPr>
          <a:xfrm>
            <a:off x="9756576" y="65699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karı Ok 15"/>
          <p:cNvSpPr/>
          <p:nvPr/>
        </p:nvSpPr>
        <p:spPr>
          <a:xfrm>
            <a:off x="9748117" y="31409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karı Ok 16"/>
          <p:cNvSpPr/>
          <p:nvPr/>
        </p:nvSpPr>
        <p:spPr>
          <a:xfrm>
            <a:off x="9756576" y="418508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karı Ok 17"/>
          <p:cNvSpPr/>
          <p:nvPr/>
        </p:nvSpPr>
        <p:spPr>
          <a:xfrm>
            <a:off x="9756576" y="551723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karı Ok 19"/>
          <p:cNvSpPr/>
          <p:nvPr/>
        </p:nvSpPr>
        <p:spPr>
          <a:xfrm>
            <a:off x="9757567" y="220486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Ok 20"/>
          <p:cNvSpPr/>
          <p:nvPr/>
        </p:nvSpPr>
        <p:spPr>
          <a:xfrm rot="10800000">
            <a:off x="9557320" y="1412775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" y="0"/>
            <a:ext cx="12163425" cy="87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Yukarı Ok 22"/>
          <p:cNvSpPr/>
          <p:nvPr/>
        </p:nvSpPr>
        <p:spPr>
          <a:xfrm>
            <a:off x="2147083" y="285293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karı Ok 23"/>
          <p:cNvSpPr/>
          <p:nvPr/>
        </p:nvSpPr>
        <p:spPr>
          <a:xfrm>
            <a:off x="2129105" y="458951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ukarı Ok 24"/>
          <p:cNvSpPr/>
          <p:nvPr/>
        </p:nvSpPr>
        <p:spPr>
          <a:xfrm>
            <a:off x="2148828" y="3717032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ukarı Ok 25"/>
          <p:cNvSpPr/>
          <p:nvPr/>
        </p:nvSpPr>
        <p:spPr>
          <a:xfrm>
            <a:off x="2148828" y="194119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ukarı Ok 26"/>
          <p:cNvSpPr/>
          <p:nvPr/>
        </p:nvSpPr>
        <p:spPr>
          <a:xfrm>
            <a:off x="9748117" y="6582333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karı Ok 27"/>
          <p:cNvSpPr/>
          <p:nvPr/>
        </p:nvSpPr>
        <p:spPr>
          <a:xfrm>
            <a:off x="9757567" y="41490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Yukarı Ok 28"/>
          <p:cNvSpPr/>
          <p:nvPr/>
        </p:nvSpPr>
        <p:spPr>
          <a:xfrm>
            <a:off x="9764885" y="4941168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ukarı Ok 29"/>
          <p:cNvSpPr/>
          <p:nvPr/>
        </p:nvSpPr>
        <p:spPr>
          <a:xfrm>
            <a:off x="9757567" y="5733256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Yukarı Ok 30"/>
          <p:cNvSpPr/>
          <p:nvPr/>
        </p:nvSpPr>
        <p:spPr>
          <a:xfrm>
            <a:off x="9748117" y="2348880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Yukarı Ok 31"/>
          <p:cNvSpPr/>
          <p:nvPr/>
        </p:nvSpPr>
        <p:spPr>
          <a:xfrm>
            <a:off x="9748117" y="3284984"/>
            <a:ext cx="2880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ağ Ok 32"/>
          <p:cNvSpPr/>
          <p:nvPr/>
        </p:nvSpPr>
        <p:spPr>
          <a:xfrm>
            <a:off x="2284512" y="1412776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Sağ Ok 33"/>
          <p:cNvSpPr/>
          <p:nvPr/>
        </p:nvSpPr>
        <p:spPr>
          <a:xfrm rot="10800000">
            <a:off x="9540552" y="1556791"/>
            <a:ext cx="3432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Aşağı Ok 34"/>
          <p:cNvSpPr/>
          <p:nvPr/>
        </p:nvSpPr>
        <p:spPr>
          <a:xfrm>
            <a:off x="3026135" y="4689140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şağı Ok 35"/>
          <p:cNvSpPr/>
          <p:nvPr/>
        </p:nvSpPr>
        <p:spPr>
          <a:xfrm>
            <a:off x="8832515" y="4697525"/>
            <a:ext cx="72008" cy="216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ol Ok 37"/>
          <p:cNvSpPr/>
          <p:nvPr/>
        </p:nvSpPr>
        <p:spPr>
          <a:xfrm>
            <a:off x="3563888" y="4653135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Sol Ok 38"/>
          <p:cNvSpPr/>
          <p:nvPr/>
        </p:nvSpPr>
        <p:spPr>
          <a:xfrm>
            <a:off x="4644008" y="4689139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ol Ok 39"/>
          <p:cNvSpPr/>
          <p:nvPr/>
        </p:nvSpPr>
        <p:spPr>
          <a:xfrm rot="10800000">
            <a:off x="6247395" y="469752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Sol Ok 40"/>
          <p:cNvSpPr/>
          <p:nvPr/>
        </p:nvSpPr>
        <p:spPr>
          <a:xfrm rot="10800000">
            <a:off x="7100665" y="4697525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62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18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Ekran Gösterisi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RÜÇHAN ÇABUK</dc:creator>
  <cp:lastModifiedBy>RÜÇHAN ÇABUK</cp:lastModifiedBy>
  <cp:revision>8</cp:revision>
  <dcterms:created xsi:type="dcterms:W3CDTF">2017-11-01T09:51:42Z</dcterms:created>
  <dcterms:modified xsi:type="dcterms:W3CDTF">2017-11-01T10:54:05Z</dcterms:modified>
</cp:coreProperties>
</file>